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1" r:id="rId4"/>
    <p:sldMasterId id="2147483652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</p:sldIdLst>
  <p:sldSz cy="7559675" cx="10080625"/>
  <p:notesSz cx="7559675" cy="106918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{2D200454-40CA-4A62-9FC3-DE9A4176ACB9}">
      <p15:notesGuideLst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12" type="sldNum"/>
          </p:nvPr>
        </p:nvSpPr>
        <p:spPr>
          <a:xfrm>
            <a:off x="4278312" y="10156825"/>
            <a:ext cx="3278187" cy="53181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4" name="Google Shape;4;n"/>
          <p:cNvSpPr/>
          <p:nvPr/>
        </p:nvSpPr>
        <p:spPr>
          <a:xfrm>
            <a:off x="0" y="0"/>
            <a:ext cx="7559675" cy="10691812"/>
          </a:xfrm>
          <a:prstGeom prst="roundRect">
            <a:avLst>
              <a:gd fmla="val 4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5;n"/>
          <p:cNvSpPr/>
          <p:nvPr>
            <p:ph idx="2" type="sldImg"/>
          </p:nvPr>
        </p:nvSpPr>
        <p:spPr>
          <a:xfrm>
            <a:off x="1106487" y="812800"/>
            <a:ext cx="5341937" cy="40052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755650" y="5078412"/>
            <a:ext cx="6045200" cy="48085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7" name="Google Shape;7;n"/>
          <p:cNvSpPr txBox="1"/>
          <p:nvPr>
            <p:ph idx="3" type="hdr"/>
          </p:nvPr>
        </p:nvSpPr>
        <p:spPr>
          <a:xfrm>
            <a:off x="0" y="0"/>
            <a:ext cx="3278187" cy="5318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lv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0" type="dt"/>
          </p:nvPr>
        </p:nvSpPr>
        <p:spPr>
          <a:xfrm>
            <a:off x="4278312" y="0"/>
            <a:ext cx="3278187" cy="5318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lv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n"/>
          <p:cNvSpPr txBox="1"/>
          <p:nvPr>
            <p:ph idx="11" type="ftr"/>
          </p:nvPr>
        </p:nvSpPr>
        <p:spPr>
          <a:xfrm>
            <a:off x="0" y="10156825"/>
            <a:ext cx="3278187" cy="53181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/>
          <a:lstStyle>
            <a:lvl1pPr lv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Google Shape;10;n"/>
          <p:cNvSpPr txBox="1"/>
          <p:nvPr>
            <p:ph idx="4" type="sldNum"/>
          </p:nvPr>
        </p:nvSpPr>
        <p:spPr>
          <a:xfrm>
            <a:off x="4278312" y="10156825"/>
            <a:ext cx="3278187" cy="53181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n-US" sz="14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:notes"/>
          <p:cNvSpPr/>
          <p:nvPr>
            <p:ph idx="2" type="sldImg"/>
          </p:nvPr>
        </p:nvSpPr>
        <p:spPr>
          <a:xfrm>
            <a:off x="1106487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3" name="Google Shape;43;p1:notes"/>
          <p:cNvSpPr txBox="1"/>
          <p:nvPr>
            <p:ph idx="1" type="body"/>
          </p:nvPr>
        </p:nvSpPr>
        <p:spPr>
          <a:xfrm>
            <a:off x="755650" y="5078412"/>
            <a:ext cx="6046787" cy="4810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0:notes"/>
          <p:cNvSpPr txBox="1"/>
          <p:nvPr/>
        </p:nvSpPr>
        <p:spPr>
          <a:xfrm>
            <a:off x="4278312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112" name="Google Shape;112;p10:notes"/>
          <p:cNvSpPr/>
          <p:nvPr>
            <p:ph idx="2" type="sldImg"/>
          </p:nvPr>
        </p:nvSpPr>
        <p:spPr>
          <a:xfrm>
            <a:off x="1106487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13" name="Google Shape;113;p10:notes"/>
          <p:cNvSpPr txBox="1"/>
          <p:nvPr>
            <p:ph idx="1" type="body"/>
          </p:nvPr>
        </p:nvSpPr>
        <p:spPr>
          <a:xfrm>
            <a:off x="755650" y="5078412"/>
            <a:ext cx="6046787" cy="4810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10:notes"/>
          <p:cNvSpPr txBox="1"/>
          <p:nvPr/>
        </p:nvSpPr>
        <p:spPr>
          <a:xfrm>
            <a:off x="4278312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1:notes"/>
          <p:cNvSpPr txBox="1"/>
          <p:nvPr/>
        </p:nvSpPr>
        <p:spPr>
          <a:xfrm>
            <a:off x="4278312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120" name="Google Shape;120;p11:notes"/>
          <p:cNvSpPr/>
          <p:nvPr>
            <p:ph idx="2" type="sldImg"/>
          </p:nvPr>
        </p:nvSpPr>
        <p:spPr>
          <a:xfrm>
            <a:off x="1106487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21" name="Google Shape;121;p11:notes"/>
          <p:cNvSpPr txBox="1"/>
          <p:nvPr>
            <p:ph idx="1" type="body"/>
          </p:nvPr>
        </p:nvSpPr>
        <p:spPr>
          <a:xfrm>
            <a:off x="755650" y="5078412"/>
            <a:ext cx="6046787" cy="4810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11:notes"/>
          <p:cNvSpPr txBox="1"/>
          <p:nvPr/>
        </p:nvSpPr>
        <p:spPr>
          <a:xfrm>
            <a:off x="4278312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/>
          <p:cNvSpPr txBox="1"/>
          <p:nvPr/>
        </p:nvSpPr>
        <p:spPr>
          <a:xfrm>
            <a:off x="4278312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128" name="Google Shape;128;p12:notes"/>
          <p:cNvSpPr/>
          <p:nvPr>
            <p:ph idx="2" type="sldImg"/>
          </p:nvPr>
        </p:nvSpPr>
        <p:spPr>
          <a:xfrm>
            <a:off x="1106487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29" name="Google Shape;129;p12:notes"/>
          <p:cNvSpPr txBox="1"/>
          <p:nvPr>
            <p:ph idx="1" type="body"/>
          </p:nvPr>
        </p:nvSpPr>
        <p:spPr>
          <a:xfrm>
            <a:off x="755650" y="5078412"/>
            <a:ext cx="6046787" cy="4810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12:notes"/>
          <p:cNvSpPr txBox="1"/>
          <p:nvPr/>
        </p:nvSpPr>
        <p:spPr>
          <a:xfrm>
            <a:off x="4278312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3:notes"/>
          <p:cNvSpPr txBox="1"/>
          <p:nvPr/>
        </p:nvSpPr>
        <p:spPr>
          <a:xfrm>
            <a:off x="4278312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135" name="Google Shape;135;p13:notes"/>
          <p:cNvSpPr/>
          <p:nvPr>
            <p:ph idx="2" type="sldImg"/>
          </p:nvPr>
        </p:nvSpPr>
        <p:spPr>
          <a:xfrm>
            <a:off x="1106487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36" name="Google Shape;136;p13:notes"/>
          <p:cNvSpPr txBox="1"/>
          <p:nvPr>
            <p:ph idx="1" type="body"/>
          </p:nvPr>
        </p:nvSpPr>
        <p:spPr>
          <a:xfrm>
            <a:off x="755650" y="5078412"/>
            <a:ext cx="6046787" cy="4810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3:notes"/>
          <p:cNvSpPr txBox="1"/>
          <p:nvPr/>
        </p:nvSpPr>
        <p:spPr>
          <a:xfrm>
            <a:off x="4278312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4:notes"/>
          <p:cNvSpPr txBox="1"/>
          <p:nvPr/>
        </p:nvSpPr>
        <p:spPr>
          <a:xfrm>
            <a:off x="4278312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142" name="Google Shape;142;p14:notes"/>
          <p:cNvSpPr/>
          <p:nvPr>
            <p:ph idx="2" type="sldImg"/>
          </p:nvPr>
        </p:nvSpPr>
        <p:spPr>
          <a:xfrm>
            <a:off x="1106487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43" name="Google Shape;143;p14:notes"/>
          <p:cNvSpPr txBox="1"/>
          <p:nvPr>
            <p:ph idx="1" type="body"/>
          </p:nvPr>
        </p:nvSpPr>
        <p:spPr>
          <a:xfrm>
            <a:off x="755650" y="5078412"/>
            <a:ext cx="6046787" cy="4810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14:notes"/>
          <p:cNvSpPr txBox="1"/>
          <p:nvPr/>
        </p:nvSpPr>
        <p:spPr>
          <a:xfrm>
            <a:off x="4278312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5:notes"/>
          <p:cNvSpPr txBox="1"/>
          <p:nvPr/>
        </p:nvSpPr>
        <p:spPr>
          <a:xfrm>
            <a:off x="4278312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150" name="Google Shape;150;p15:notes"/>
          <p:cNvSpPr/>
          <p:nvPr>
            <p:ph idx="2" type="sldImg"/>
          </p:nvPr>
        </p:nvSpPr>
        <p:spPr>
          <a:xfrm>
            <a:off x="1106487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51" name="Google Shape;151;p15:notes"/>
          <p:cNvSpPr txBox="1"/>
          <p:nvPr>
            <p:ph idx="1" type="body"/>
          </p:nvPr>
        </p:nvSpPr>
        <p:spPr>
          <a:xfrm>
            <a:off x="755650" y="5078412"/>
            <a:ext cx="6046787" cy="4810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15:notes"/>
          <p:cNvSpPr txBox="1"/>
          <p:nvPr/>
        </p:nvSpPr>
        <p:spPr>
          <a:xfrm>
            <a:off x="4278312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6:notes"/>
          <p:cNvSpPr txBox="1"/>
          <p:nvPr/>
        </p:nvSpPr>
        <p:spPr>
          <a:xfrm>
            <a:off x="4278312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158" name="Google Shape;158;p16:notes"/>
          <p:cNvSpPr/>
          <p:nvPr>
            <p:ph idx="2" type="sldImg"/>
          </p:nvPr>
        </p:nvSpPr>
        <p:spPr>
          <a:xfrm>
            <a:off x="1106487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59" name="Google Shape;159;p16:notes"/>
          <p:cNvSpPr txBox="1"/>
          <p:nvPr>
            <p:ph idx="1" type="body"/>
          </p:nvPr>
        </p:nvSpPr>
        <p:spPr>
          <a:xfrm>
            <a:off x="755650" y="5078412"/>
            <a:ext cx="6046787" cy="4810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16:notes"/>
          <p:cNvSpPr txBox="1"/>
          <p:nvPr/>
        </p:nvSpPr>
        <p:spPr>
          <a:xfrm>
            <a:off x="4278312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7:notes"/>
          <p:cNvSpPr txBox="1"/>
          <p:nvPr/>
        </p:nvSpPr>
        <p:spPr>
          <a:xfrm>
            <a:off x="4278312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167" name="Google Shape;167;p17:notes"/>
          <p:cNvSpPr/>
          <p:nvPr>
            <p:ph idx="2" type="sldImg"/>
          </p:nvPr>
        </p:nvSpPr>
        <p:spPr>
          <a:xfrm>
            <a:off x="1106487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68" name="Google Shape;168;p17:notes"/>
          <p:cNvSpPr txBox="1"/>
          <p:nvPr>
            <p:ph idx="1" type="body"/>
          </p:nvPr>
        </p:nvSpPr>
        <p:spPr>
          <a:xfrm>
            <a:off x="755650" y="5078412"/>
            <a:ext cx="6046787" cy="4810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17:notes"/>
          <p:cNvSpPr txBox="1"/>
          <p:nvPr/>
        </p:nvSpPr>
        <p:spPr>
          <a:xfrm>
            <a:off x="4278312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8:notes"/>
          <p:cNvSpPr txBox="1"/>
          <p:nvPr/>
        </p:nvSpPr>
        <p:spPr>
          <a:xfrm>
            <a:off x="4278312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174" name="Google Shape;174;p18:notes"/>
          <p:cNvSpPr/>
          <p:nvPr>
            <p:ph idx="2" type="sldImg"/>
          </p:nvPr>
        </p:nvSpPr>
        <p:spPr>
          <a:xfrm>
            <a:off x="1106487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75" name="Google Shape;175;p18:notes"/>
          <p:cNvSpPr txBox="1"/>
          <p:nvPr>
            <p:ph idx="1" type="body"/>
          </p:nvPr>
        </p:nvSpPr>
        <p:spPr>
          <a:xfrm>
            <a:off x="755650" y="5078412"/>
            <a:ext cx="6046787" cy="4810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18:notes"/>
          <p:cNvSpPr txBox="1"/>
          <p:nvPr/>
        </p:nvSpPr>
        <p:spPr>
          <a:xfrm>
            <a:off x="4278312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9:notes"/>
          <p:cNvSpPr txBox="1"/>
          <p:nvPr/>
        </p:nvSpPr>
        <p:spPr>
          <a:xfrm>
            <a:off x="4278312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184" name="Google Shape;184;p19:notes"/>
          <p:cNvSpPr/>
          <p:nvPr>
            <p:ph idx="2" type="sldImg"/>
          </p:nvPr>
        </p:nvSpPr>
        <p:spPr>
          <a:xfrm>
            <a:off x="1106487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85" name="Google Shape;185;p19:notes"/>
          <p:cNvSpPr txBox="1"/>
          <p:nvPr>
            <p:ph idx="1" type="body"/>
          </p:nvPr>
        </p:nvSpPr>
        <p:spPr>
          <a:xfrm>
            <a:off x="755650" y="5078412"/>
            <a:ext cx="6046787" cy="4810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19:notes"/>
          <p:cNvSpPr txBox="1"/>
          <p:nvPr/>
        </p:nvSpPr>
        <p:spPr>
          <a:xfrm>
            <a:off x="4278312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:notes"/>
          <p:cNvSpPr txBox="1"/>
          <p:nvPr/>
        </p:nvSpPr>
        <p:spPr>
          <a:xfrm>
            <a:off x="4278312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50" name="Google Shape;50;p2:notes"/>
          <p:cNvSpPr/>
          <p:nvPr>
            <p:ph idx="2" type="sldImg"/>
          </p:nvPr>
        </p:nvSpPr>
        <p:spPr>
          <a:xfrm>
            <a:off x="1106487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51" name="Google Shape;51;p2:notes"/>
          <p:cNvSpPr txBox="1"/>
          <p:nvPr>
            <p:ph idx="1" type="body"/>
          </p:nvPr>
        </p:nvSpPr>
        <p:spPr>
          <a:xfrm>
            <a:off x="755650" y="5078412"/>
            <a:ext cx="6046787" cy="4810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2:notes"/>
          <p:cNvSpPr txBox="1"/>
          <p:nvPr/>
        </p:nvSpPr>
        <p:spPr>
          <a:xfrm>
            <a:off x="4278312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0:notes"/>
          <p:cNvSpPr/>
          <p:nvPr>
            <p:ph idx="2" type="sldImg"/>
          </p:nvPr>
        </p:nvSpPr>
        <p:spPr>
          <a:xfrm>
            <a:off x="1106487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92" name="Google Shape;192;p20:notes"/>
          <p:cNvSpPr txBox="1"/>
          <p:nvPr>
            <p:ph idx="1" type="body"/>
          </p:nvPr>
        </p:nvSpPr>
        <p:spPr>
          <a:xfrm>
            <a:off x="755650" y="5078412"/>
            <a:ext cx="6046787" cy="4810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1:notes"/>
          <p:cNvSpPr/>
          <p:nvPr>
            <p:ph idx="2" type="sldImg"/>
          </p:nvPr>
        </p:nvSpPr>
        <p:spPr>
          <a:xfrm>
            <a:off x="1106487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99" name="Google Shape;199;p21:notes"/>
          <p:cNvSpPr txBox="1"/>
          <p:nvPr>
            <p:ph idx="1" type="body"/>
          </p:nvPr>
        </p:nvSpPr>
        <p:spPr>
          <a:xfrm>
            <a:off x="755650" y="5078412"/>
            <a:ext cx="6046787" cy="4810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:notes"/>
          <p:cNvSpPr/>
          <p:nvPr>
            <p:ph idx="2" type="sldImg"/>
          </p:nvPr>
        </p:nvSpPr>
        <p:spPr>
          <a:xfrm>
            <a:off x="1106487" y="812800"/>
            <a:ext cx="5345112" cy="40084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59" name="Google Shape;59;p3:notes"/>
          <p:cNvSpPr txBox="1"/>
          <p:nvPr>
            <p:ph idx="1" type="body"/>
          </p:nvPr>
        </p:nvSpPr>
        <p:spPr>
          <a:xfrm>
            <a:off x="755650" y="5078412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:notes"/>
          <p:cNvSpPr/>
          <p:nvPr>
            <p:ph idx="2" type="sldImg"/>
          </p:nvPr>
        </p:nvSpPr>
        <p:spPr>
          <a:xfrm>
            <a:off x="1106487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7" name="Google Shape;67;p4:notes"/>
          <p:cNvSpPr txBox="1"/>
          <p:nvPr>
            <p:ph idx="1" type="body"/>
          </p:nvPr>
        </p:nvSpPr>
        <p:spPr>
          <a:xfrm>
            <a:off x="755650" y="5078412"/>
            <a:ext cx="6046787" cy="4810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5:notes"/>
          <p:cNvSpPr txBox="1"/>
          <p:nvPr/>
        </p:nvSpPr>
        <p:spPr>
          <a:xfrm>
            <a:off x="4278312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73" name="Google Shape;73;p5:notes"/>
          <p:cNvSpPr/>
          <p:nvPr>
            <p:ph idx="2" type="sldImg"/>
          </p:nvPr>
        </p:nvSpPr>
        <p:spPr>
          <a:xfrm>
            <a:off x="1106487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74" name="Google Shape;74;p5:notes"/>
          <p:cNvSpPr txBox="1"/>
          <p:nvPr>
            <p:ph idx="1" type="body"/>
          </p:nvPr>
        </p:nvSpPr>
        <p:spPr>
          <a:xfrm>
            <a:off x="755650" y="5078412"/>
            <a:ext cx="6046787" cy="4810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5:notes"/>
          <p:cNvSpPr txBox="1"/>
          <p:nvPr/>
        </p:nvSpPr>
        <p:spPr>
          <a:xfrm>
            <a:off x="4278312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:notes"/>
          <p:cNvSpPr txBox="1"/>
          <p:nvPr/>
        </p:nvSpPr>
        <p:spPr>
          <a:xfrm>
            <a:off x="4278312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81" name="Google Shape;81;p6:notes"/>
          <p:cNvSpPr/>
          <p:nvPr>
            <p:ph idx="2" type="sldImg"/>
          </p:nvPr>
        </p:nvSpPr>
        <p:spPr>
          <a:xfrm>
            <a:off x="1106487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82" name="Google Shape;82;p6:notes"/>
          <p:cNvSpPr txBox="1"/>
          <p:nvPr>
            <p:ph idx="1" type="body"/>
          </p:nvPr>
        </p:nvSpPr>
        <p:spPr>
          <a:xfrm>
            <a:off x="755650" y="5078412"/>
            <a:ext cx="6046787" cy="4810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6:notes"/>
          <p:cNvSpPr txBox="1"/>
          <p:nvPr/>
        </p:nvSpPr>
        <p:spPr>
          <a:xfrm>
            <a:off x="4278312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7:notes"/>
          <p:cNvSpPr txBox="1"/>
          <p:nvPr/>
        </p:nvSpPr>
        <p:spPr>
          <a:xfrm>
            <a:off x="4278312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89" name="Google Shape;89;p7:notes"/>
          <p:cNvSpPr/>
          <p:nvPr>
            <p:ph idx="2" type="sldImg"/>
          </p:nvPr>
        </p:nvSpPr>
        <p:spPr>
          <a:xfrm>
            <a:off x="1106487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90" name="Google Shape;90;p7:notes"/>
          <p:cNvSpPr txBox="1"/>
          <p:nvPr>
            <p:ph idx="1" type="body"/>
          </p:nvPr>
        </p:nvSpPr>
        <p:spPr>
          <a:xfrm>
            <a:off x="755650" y="5078412"/>
            <a:ext cx="6046787" cy="4810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7:notes"/>
          <p:cNvSpPr txBox="1"/>
          <p:nvPr/>
        </p:nvSpPr>
        <p:spPr>
          <a:xfrm>
            <a:off x="4278312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8:notes"/>
          <p:cNvSpPr/>
          <p:nvPr>
            <p:ph idx="2" type="sldImg"/>
          </p:nvPr>
        </p:nvSpPr>
        <p:spPr>
          <a:xfrm>
            <a:off x="1106487" y="812800"/>
            <a:ext cx="5345112" cy="40084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98" name="Google Shape;98;p8:notes"/>
          <p:cNvSpPr txBox="1"/>
          <p:nvPr>
            <p:ph idx="1" type="body"/>
          </p:nvPr>
        </p:nvSpPr>
        <p:spPr>
          <a:xfrm>
            <a:off x="755650" y="5078412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9:notes"/>
          <p:cNvSpPr txBox="1"/>
          <p:nvPr/>
        </p:nvSpPr>
        <p:spPr>
          <a:xfrm>
            <a:off x="4278312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104" name="Google Shape;104;p9:notes"/>
          <p:cNvSpPr/>
          <p:nvPr>
            <p:ph idx="2" type="sldImg"/>
          </p:nvPr>
        </p:nvSpPr>
        <p:spPr>
          <a:xfrm>
            <a:off x="1106487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05" name="Google Shape;105;p9:notes"/>
          <p:cNvSpPr txBox="1"/>
          <p:nvPr>
            <p:ph idx="1" type="body"/>
          </p:nvPr>
        </p:nvSpPr>
        <p:spPr>
          <a:xfrm>
            <a:off x="755650" y="5078412"/>
            <a:ext cx="6046787" cy="4810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9:notes"/>
          <p:cNvSpPr txBox="1"/>
          <p:nvPr/>
        </p:nvSpPr>
        <p:spPr>
          <a:xfrm>
            <a:off x="4278312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ext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"/>
          <p:cNvSpPr txBox="1"/>
          <p:nvPr>
            <p:ph type="title"/>
          </p:nvPr>
        </p:nvSpPr>
        <p:spPr>
          <a:xfrm>
            <a:off x="685800" y="2130425"/>
            <a:ext cx="7769225" cy="146685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" type="body"/>
          </p:nvPr>
        </p:nvSpPr>
        <p:spPr>
          <a:xfrm>
            <a:off x="503237" y="1768475"/>
            <a:ext cx="9069387" cy="49863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225"/>
          <a:lstStyle>
            <a:lvl1pPr indent="-228600" lvl="0" marL="45720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93000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93000"/>
              </a:lnSpc>
              <a:spcBef>
                <a:spcPts val="11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93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93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93000"/>
              </a:lnSpc>
              <a:spcBef>
                <a:spcPts val="200"/>
              </a:spcBef>
              <a:spcAft>
                <a:spcPts val="20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" name="Google Shape;21;p2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" name="Google Shape;22;p2"/>
          <p:cNvSpPr txBox="1"/>
          <p:nvPr>
            <p:ph idx="12" type="sldNum"/>
          </p:nvPr>
        </p:nvSpPr>
        <p:spPr>
          <a:xfrm>
            <a:off x="7227887" y="6886575"/>
            <a:ext cx="2343150" cy="5159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layout with centered title and subtitle placeholders" type="title">
  <p:cSld name="TITLE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225"/>
          <a:lstStyle>
            <a:lvl1pPr lv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3000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3000"/>
              </a:lnSpc>
              <a:spcBef>
                <a:spcPts val="11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3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3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3000"/>
              </a:lnSpc>
              <a:spcBef>
                <a:spcPts val="200"/>
              </a:spcBef>
              <a:spcAft>
                <a:spcPts val="20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" name="Google Shape;27;p3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" name="Google Shape;28;p3"/>
          <p:cNvSpPr txBox="1"/>
          <p:nvPr>
            <p:ph idx="12" type="sldNum"/>
          </p:nvPr>
        </p:nvSpPr>
        <p:spPr>
          <a:xfrm>
            <a:off x="7227887" y="6886575"/>
            <a:ext cx="2343150" cy="5159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ext" type="tx">
  <p:cSld name="TITLE_AND_BOD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/>
          <p:nvPr>
            <p:ph type="title"/>
          </p:nvPr>
        </p:nvSpPr>
        <p:spPr>
          <a:xfrm>
            <a:off x="503237" y="301625"/>
            <a:ext cx="9066212" cy="125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" type="body"/>
          </p:nvPr>
        </p:nvSpPr>
        <p:spPr>
          <a:xfrm>
            <a:off x="503237" y="1768475"/>
            <a:ext cx="9066212" cy="49847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93000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93000"/>
              </a:lnSpc>
              <a:spcBef>
                <a:spcPts val="11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93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93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93000"/>
              </a:lnSpc>
              <a:spcBef>
                <a:spcPts val="200"/>
              </a:spcBef>
              <a:spcAft>
                <a:spcPts val="20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" name="Google Shape;39;p5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" name="Google Shape;40;p5"/>
          <p:cNvSpPr txBox="1"/>
          <p:nvPr>
            <p:ph idx="12" type="sldNum"/>
          </p:nvPr>
        </p:nvSpPr>
        <p:spPr>
          <a:xfrm>
            <a:off x="7227887" y="6886575"/>
            <a:ext cx="2343150" cy="5159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theme" Target="../theme/theme3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3.xml"/><Relationship Id="rId3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"/>
          <p:cNvSpPr txBox="1"/>
          <p:nvPr>
            <p:ph type="title"/>
          </p:nvPr>
        </p:nvSpPr>
        <p:spPr>
          <a:xfrm>
            <a:off x="685800" y="2130425"/>
            <a:ext cx="7769225" cy="146685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"/>
          <p:cNvSpPr/>
          <p:nvPr/>
        </p:nvSpPr>
        <p:spPr>
          <a:xfrm>
            <a:off x="503237" y="6886575"/>
            <a:ext cx="2346325" cy="5191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1"/>
          <p:cNvSpPr/>
          <p:nvPr/>
        </p:nvSpPr>
        <p:spPr>
          <a:xfrm>
            <a:off x="3448050" y="6886575"/>
            <a:ext cx="3194050" cy="5191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1"/>
          <p:cNvSpPr txBox="1"/>
          <p:nvPr>
            <p:ph idx="12" type="sldNum"/>
          </p:nvPr>
        </p:nvSpPr>
        <p:spPr>
          <a:xfrm>
            <a:off x="7227887" y="6886575"/>
            <a:ext cx="2343150" cy="5159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  <p:sp>
        <p:nvSpPr>
          <p:cNvPr id="16" name="Google Shape;16;p1"/>
          <p:cNvSpPr txBox="1"/>
          <p:nvPr>
            <p:ph idx="1" type="body"/>
          </p:nvPr>
        </p:nvSpPr>
        <p:spPr>
          <a:xfrm>
            <a:off x="503237" y="1768475"/>
            <a:ext cx="9069387" cy="49863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225"/>
          <a:lstStyle>
            <a:lvl1pPr indent="-228600" lvl="0" marL="4572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3000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3000"/>
              </a:lnSpc>
              <a:spcBef>
                <a:spcPts val="110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3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3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93000"/>
              </a:lnSpc>
              <a:spcBef>
                <a:spcPts val="200"/>
              </a:spcBef>
              <a:spcAft>
                <a:spcPts val="20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/>
          <p:nvPr>
            <p:ph type="title"/>
          </p:nvPr>
        </p:nvSpPr>
        <p:spPr>
          <a:xfrm>
            <a:off x="503237" y="301625"/>
            <a:ext cx="9066212" cy="125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" name="Google Shape;31;p4"/>
          <p:cNvSpPr txBox="1"/>
          <p:nvPr>
            <p:ph idx="1" type="body"/>
          </p:nvPr>
        </p:nvSpPr>
        <p:spPr>
          <a:xfrm>
            <a:off x="503237" y="1768475"/>
            <a:ext cx="9066212" cy="49847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3000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3000"/>
              </a:lnSpc>
              <a:spcBef>
                <a:spcPts val="110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3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3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93000"/>
              </a:lnSpc>
              <a:spcBef>
                <a:spcPts val="200"/>
              </a:spcBef>
              <a:spcAft>
                <a:spcPts val="20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" name="Google Shape;32;p4"/>
          <p:cNvSpPr/>
          <p:nvPr/>
        </p:nvSpPr>
        <p:spPr>
          <a:xfrm>
            <a:off x="503237" y="6886575"/>
            <a:ext cx="2346325" cy="5191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4"/>
          <p:cNvSpPr/>
          <p:nvPr/>
        </p:nvSpPr>
        <p:spPr>
          <a:xfrm>
            <a:off x="3448050" y="6886575"/>
            <a:ext cx="3194050" cy="5191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4"/>
          <p:cNvSpPr txBox="1"/>
          <p:nvPr>
            <p:ph idx="12" type="sldNum"/>
          </p:nvPr>
        </p:nvSpPr>
        <p:spPr>
          <a:xfrm>
            <a:off x="7227887" y="6886575"/>
            <a:ext cx="2343150" cy="5159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0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Relationship Id="rId4" Type="http://schemas.openxmlformats.org/officeDocument/2006/relationships/hyperlink" Target="https://www.youtube.com/watch?v=awo8jUxIm0c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"/>
          <p:cNvSpPr txBox="1"/>
          <p:nvPr>
            <p:ph type="title"/>
          </p:nvPr>
        </p:nvSpPr>
        <p:spPr>
          <a:xfrm>
            <a:off x="576262" y="106362"/>
            <a:ext cx="9072562" cy="154305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Times New Roman"/>
              <a:buNone/>
            </a:pPr>
            <a:r>
              <a:rPr b="1" i="0" lang="en-US" sz="48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Erasmus+ KA1 mobilitási projekt </a:t>
            </a:r>
            <a:endParaRPr/>
          </a:p>
        </p:txBody>
      </p:sp>
      <p:sp>
        <p:nvSpPr>
          <p:cNvPr id="46" name="Google Shape;46;p6"/>
          <p:cNvSpPr txBox="1"/>
          <p:nvPr>
            <p:ph idx="1" type="body"/>
          </p:nvPr>
        </p:nvSpPr>
        <p:spPr>
          <a:xfrm>
            <a:off x="503237" y="1768475"/>
            <a:ext cx="9070975" cy="4987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225">
            <a:noAutofit/>
          </a:bodyPr>
          <a:lstStyle/>
          <a:p>
            <a:pPr indent="-341312" lvl="0" marL="3429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kurzus neve:</a:t>
            </a:r>
            <a:r>
              <a:rPr b="0" i="0" lang="en-US" sz="3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Tanítási stratégiák, konfliktus kezelés, érzelmi intelligencia fejlesztés </a:t>
            </a:r>
            <a:endParaRPr/>
          </a:p>
          <a:p>
            <a:pPr indent="-341312" lvl="0" marL="342900" marR="0" rtl="0" algn="l">
              <a:lnSpc>
                <a:spcPct val="93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kurzus helye:</a:t>
            </a:r>
            <a:r>
              <a:rPr b="0" i="0" lang="en-US" sz="3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Barcelona, Spanyolország</a:t>
            </a:r>
            <a:endParaRPr/>
          </a:p>
          <a:p>
            <a:pPr indent="-341312" lvl="0" marL="342900" marR="0" rtl="0" algn="l">
              <a:lnSpc>
                <a:spcPct val="93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kurzus ideje:</a:t>
            </a:r>
            <a:r>
              <a:rPr b="0" i="0" lang="en-US" sz="3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2018. augusztus 16-27.</a:t>
            </a:r>
            <a:endParaRPr/>
          </a:p>
          <a:p>
            <a:pPr indent="-341312" lvl="0" marL="342900" marR="0" rtl="0" algn="l">
              <a:lnSpc>
                <a:spcPct val="93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Név</a:t>
            </a:r>
            <a:r>
              <a:rPr b="0" i="0" lang="en-US" sz="3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Bruzsa Rita</a:t>
            </a:r>
            <a:endParaRPr/>
          </a:p>
          <a:p>
            <a:pPr indent="-341312" lvl="0" marL="342900" marR="0" rtl="0" algn="l">
              <a:lnSpc>
                <a:spcPct val="93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Kodály Iskola – Marczibányi tér </a:t>
            </a:r>
            <a:endParaRPr/>
          </a:p>
        </p:txBody>
      </p:sp>
      <p:pic>
        <p:nvPicPr>
          <p:cNvPr id="47" name="Google Shape;47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24187" y="5472112"/>
            <a:ext cx="4000500" cy="151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5"/>
          <p:cNvSpPr txBox="1"/>
          <p:nvPr>
            <p:ph type="title"/>
          </p:nvPr>
        </p:nvSpPr>
        <p:spPr>
          <a:xfrm>
            <a:off x="503237" y="150812"/>
            <a:ext cx="9069387" cy="996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Times New Roman"/>
              <a:buNone/>
            </a:pPr>
            <a:r>
              <a:rPr b="1" i="0" lang="en-US" sz="48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Konfliktus forrásai</a:t>
            </a:r>
            <a:endParaRPr/>
          </a:p>
        </p:txBody>
      </p:sp>
      <p:sp>
        <p:nvSpPr>
          <p:cNvPr id="117" name="Google Shape;117;p15"/>
          <p:cNvSpPr txBox="1"/>
          <p:nvPr>
            <p:ph idx="1" type="body"/>
          </p:nvPr>
        </p:nvSpPr>
        <p:spPr>
          <a:xfrm>
            <a:off x="503237" y="1147762"/>
            <a:ext cx="9069387" cy="59832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5912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b="0" i="0" lang="en-US" sz="3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Kommunikációs problémák</a:t>
            </a:r>
            <a:endParaRPr/>
          </a:p>
          <a:p>
            <a:pPr indent="-315912" lvl="0" marL="45720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b="0" i="0" lang="en-US" sz="3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Konfliktusok 10%-a véleménykülönbség, 90%-a a rossz hangnem)</a:t>
            </a:r>
            <a:endParaRPr/>
          </a:p>
          <a:p>
            <a:pPr indent="-315912" lvl="0" marL="45720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b="0" i="0" lang="en-US" sz="3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Különbségek az értékekben</a:t>
            </a:r>
            <a:endParaRPr/>
          </a:p>
          <a:p>
            <a:pPr indent="-315912" lvl="0" marL="457200" marR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b="0" i="0" lang="en-US" sz="3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 Munkahelyi környezet, az iskolai szervezet:</a:t>
            </a:r>
            <a:endParaRPr/>
          </a:p>
          <a:p>
            <a:pPr indent="-315912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b="0" i="0" lang="en-US" sz="3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(könnyű? internet? megvalósítod önmagadat?)</a:t>
            </a:r>
            <a:endParaRPr/>
          </a:p>
          <a:p>
            <a:pPr indent="-315912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5912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b="0" i="0" lang="en-US" sz="3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4. Különbség a személyiségben és a hozzáállásban: mindannyian különlegesek vagyunk különböző igényekkel	</a:t>
            </a:r>
            <a:endParaRPr/>
          </a:p>
          <a:p>
            <a:pPr indent="-342900" lvl="0" marL="3429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 u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6"/>
          <p:cNvSpPr txBox="1"/>
          <p:nvPr>
            <p:ph type="title"/>
          </p:nvPr>
        </p:nvSpPr>
        <p:spPr>
          <a:xfrm>
            <a:off x="503237" y="301625"/>
            <a:ext cx="9069387" cy="126047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Times New Roman"/>
              <a:buNone/>
            </a:pPr>
            <a:r>
              <a:rPr b="1" i="0" lang="en-US" sz="48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Konfliktus forrásai</a:t>
            </a:r>
            <a:endParaRPr/>
          </a:p>
        </p:txBody>
      </p:sp>
      <p:sp>
        <p:nvSpPr>
          <p:cNvPr id="125" name="Google Shape;125;p16"/>
          <p:cNvSpPr txBox="1"/>
          <p:nvPr>
            <p:ph idx="1" type="body"/>
          </p:nvPr>
        </p:nvSpPr>
        <p:spPr>
          <a:xfrm>
            <a:off x="215900" y="1223962"/>
            <a:ext cx="9504362" cy="56165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39687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39687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Times New Roman"/>
              <a:buNone/>
            </a:pPr>
            <a:r>
              <a:rPr b="0" i="0" lang="en-US" sz="3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5.</a:t>
            </a:r>
            <a:r>
              <a:rPr b="0" i="0" lang="en-US" sz="3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Limitált erőforrások - amikor az erőforrás nagyon fontos, (pl. egy versenyen  egy győztes van, aki Angliába utazik)</a:t>
            </a:r>
            <a:endParaRPr/>
          </a:p>
          <a:p>
            <a:pPr indent="39687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39687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b="0" i="0" lang="en-US" sz="3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6. Önálló munkavégzés; egyéni megközelítések (csoportmunka - csapatmunka)</a:t>
            </a:r>
            <a:endParaRPr/>
          </a:p>
          <a:p>
            <a:pPr indent="39687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39687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b="0" i="0" lang="en-US" sz="3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7. Különbségek a célok között (néhány tanár pénzt szeretne keresni míg a többieket az iskoláért élnek 100%-ban	</a:t>
            </a:r>
            <a:r>
              <a:rPr b="0" i="0" lang="en-US" sz="3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endParaRPr/>
          </a:p>
          <a:p>
            <a:pPr indent="39687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/>
          </a:p>
          <a:p>
            <a:pPr indent="39687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39687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/>
          </a:p>
          <a:p>
            <a:pPr indent="39687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/>
          </a:p>
          <a:p>
            <a:pPr indent="39687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39687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/>
          </a:p>
          <a:p>
            <a:pPr indent="39687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/>
          </a:p>
          <a:p>
            <a:pPr indent="-342900" lvl="0" marL="3429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7"/>
          <p:cNvSpPr txBox="1"/>
          <p:nvPr>
            <p:ph idx="1" type="body"/>
          </p:nvPr>
        </p:nvSpPr>
        <p:spPr>
          <a:xfrm>
            <a:off x="503237" y="382587"/>
            <a:ext cx="9069387" cy="63738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Times New Roman"/>
              <a:buNone/>
            </a:pPr>
            <a:r>
              <a:rPr b="1" i="0" lang="en-US" sz="4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Konfliktus feldolgozás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Nyugodj meg, ne reagálj, vegyél mély lélegzetet.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Lépj vissza és értékelj. Figyeld meg, mi történik. Nagyon nagy a baj? Ha nem, ne avatkozz bele. Ha igen, folytasd a következő lépéssel.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 Beszélgessél el a résztvevőkkel, kompromisszumra és megoldásra törekedj. Mondják el nyugodtan, hogy mi történt. Ha nem sikerül megnyugtatni őket, próbálkozz vele máskor. 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8"/>
          <p:cNvSpPr txBox="1"/>
          <p:nvPr>
            <p:ph idx="1" type="body"/>
          </p:nvPr>
        </p:nvSpPr>
        <p:spPr>
          <a:xfrm>
            <a:off x="503237" y="382587"/>
            <a:ext cx="9069387" cy="63738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Times New Roman"/>
              <a:buNone/>
            </a:pPr>
            <a:r>
              <a:rPr b="1" i="0" lang="en-US" sz="4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Konfliktus feldolgozás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4. A diákoknak el kell mondani, hogy ha problémájuk van, nyugodtan felkereshetik az iskolai pszichológust vagy egy másik felnőttet, hogy segítséget kérjenek.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Egy osztály- vagy iskolatárs (egy idősebb) is segíthet a probléma megvitatásában és megoldásában. 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5. Konfliktus napló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9"/>
          <p:cNvSpPr txBox="1"/>
          <p:nvPr>
            <p:ph idx="1" type="body"/>
          </p:nvPr>
        </p:nvSpPr>
        <p:spPr>
          <a:xfrm>
            <a:off x="503237" y="0"/>
            <a:ext cx="9069387" cy="67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b="1" i="0" lang="en-US" sz="3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Milyen védő intézkedéseket lehet tenni?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1" i="0" sz="3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1" i="0" sz="3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1" i="0" sz="3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Times New Roman"/>
              <a:buNone/>
            </a:pPr>
            <a:r>
              <a:rPr b="1" i="0" lang="en-US" sz="3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Doing good, feeling good   -positive psychology-</a:t>
            </a:r>
            <a:endParaRPr/>
          </a:p>
        </p:txBody>
      </p:sp>
      <p:pic>
        <p:nvPicPr>
          <p:cNvPr id="147" name="Google Shape;147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19300" y="650875"/>
            <a:ext cx="6261100" cy="5253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0"/>
          <p:cNvSpPr txBox="1"/>
          <p:nvPr>
            <p:ph type="title"/>
          </p:nvPr>
        </p:nvSpPr>
        <p:spPr>
          <a:xfrm>
            <a:off x="503237" y="301625"/>
            <a:ext cx="9069387" cy="126047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Times New Roman"/>
              <a:buNone/>
            </a:pPr>
            <a:r>
              <a:rPr b="1" i="0" lang="en-US" sz="48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SWOT- analízis</a:t>
            </a:r>
            <a:endParaRPr/>
          </a:p>
        </p:txBody>
      </p:sp>
      <p:sp>
        <p:nvSpPr>
          <p:cNvPr id="155" name="Google Shape;155;p20"/>
          <p:cNvSpPr txBox="1"/>
          <p:nvPr>
            <p:ph idx="1" type="body"/>
          </p:nvPr>
        </p:nvSpPr>
        <p:spPr>
          <a:xfrm>
            <a:off x="503237" y="1768475"/>
            <a:ext cx="9069387" cy="49879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None/>
            </a:pPr>
            <a:r>
              <a:rPr b="1" i="0" lang="en-US" sz="28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SWOT betűszó négy angol szó kezdőbetűiből alakult ki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Times New Roman"/>
              <a:buNone/>
            </a:pPr>
            <a:r>
              <a:rPr b="0" i="0" lang="en-US" sz="3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 </a:t>
            </a:r>
            <a:r>
              <a:rPr b="1" i="0" lang="en-US" sz="3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 = </a:t>
            </a:r>
            <a:r>
              <a:rPr b="0" i="0" lang="en-US" sz="3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strength= erősségek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Times New Roman"/>
              <a:buNone/>
            </a:pPr>
            <a:r>
              <a:rPr b="0" i="0" lang="en-US" sz="3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b="1" i="0" lang="en-US" sz="3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 =</a:t>
            </a:r>
            <a:r>
              <a:rPr b="0" i="0" lang="en-US" sz="3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weaknesses=gyengeségek(fejlesztendő területek)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Times New Roman"/>
              <a:buNone/>
            </a:pPr>
            <a:r>
              <a:rPr b="0" i="0" lang="en-US" sz="3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b="1" i="0" lang="en-US" sz="3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 = </a:t>
            </a:r>
            <a:r>
              <a:rPr b="0" i="0" lang="en-US" sz="3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opportunities = lehetőségek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Times New Roman"/>
              <a:buNone/>
            </a:pPr>
            <a:r>
              <a:rPr b="0" i="0" lang="en-US" sz="3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 </a:t>
            </a:r>
            <a:r>
              <a:rPr b="1" i="0" lang="en-US" sz="3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 = </a:t>
            </a:r>
            <a:r>
              <a:rPr b="0" i="0" lang="en-US" sz="3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threats = fenyegetések (veszélyek)</a:t>
            </a:r>
            <a:endParaRPr/>
          </a:p>
          <a:p>
            <a:pPr indent="-342900" lvl="0" marL="3429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0" u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1"/>
          <p:cNvSpPr txBox="1"/>
          <p:nvPr>
            <p:ph type="title"/>
          </p:nvPr>
        </p:nvSpPr>
        <p:spPr>
          <a:xfrm>
            <a:off x="503237" y="301625"/>
            <a:ext cx="9069387" cy="126047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21"/>
          <p:cNvSpPr txBox="1"/>
          <p:nvPr>
            <p:ph idx="1" type="body"/>
          </p:nvPr>
        </p:nvSpPr>
        <p:spPr>
          <a:xfrm>
            <a:off x="503237" y="1768475"/>
            <a:ext cx="9069387" cy="49879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3429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4" name="Google Shape;164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3237" y="301625"/>
            <a:ext cx="9069387" cy="681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2"/>
          <p:cNvSpPr txBox="1"/>
          <p:nvPr>
            <p:ph idx="1" type="body"/>
          </p:nvPr>
        </p:nvSpPr>
        <p:spPr>
          <a:xfrm>
            <a:off x="503237" y="560387"/>
            <a:ext cx="9069387" cy="61960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39687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Times New Roman"/>
              <a:buNone/>
            </a:pPr>
            <a:r>
              <a:rPr b="1" i="0" lang="en-US" sz="4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Érzelmi intelligencia</a:t>
            </a:r>
            <a:endParaRPr/>
          </a:p>
          <a:p>
            <a:pPr indent="39687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Önismereti játék</a:t>
            </a:r>
            <a:endParaRPr/>
          </a:p>
          <a:p>
            <a:pPr indent="-39687" lvl="0" marL="39687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Times New Roman"/>
              <a:buChar char="-"/>
            </a:pPr>
            <a:r>
              <a:rPr b="0" i="0" lang="en-US" sz="3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“Firkálás” először egyedül, aztán párban. </a:t>
            </a:r>
            <a:endParaRPr/>
          </a:p>
          <a:p>
            <a:pPr indent="39687" lvl="0" marL="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9687" lvl="0" marL="39687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Times New Roman"/>
              <a:buChar char="-"/>
            </a:pPr>
            <a:r>
              <a:rPr b="0" i="0" lang="en-US" sz="3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Kiszínezni, és címet adni neki, ami nagyon fontos, mert az érzelmeiket így öntik szavakba. Az osztálynak elmesélni, hogy mit ábrázol.</a:t>
            </a:r>
            <a:endParaRPr/>
          </a:p>
          <a:p>
            <a:pPr indent="39687" lvl="0" marL="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39687" lvl="0" marL="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Times New Roman"/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https://www.youtube.com/watch?v=weuLejJdUu0</a:t>
            </a:r>
            <a:endParaRPr/>
          </a:p>
          <a:p>
            <a:pPr indent="39687" lvl="0" marL="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39687" lvl="0" marL="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3"/>
          <p:cNvSpPr txBox="1"/>
          <p:nvPr>
            <p:ph type="title"/>
          </p:nvPr>
        </p:nvSpPr>
        <p:spPr>
          <a:xfrm>
            <a:off x="503237" y="301625"/>
            <a:ext cx="9069387" cy="126047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23"/>
          <p:cNvSpPr txBox="1"/>
          <p:nvPr>
            <p:ph idx="1" type="body"/>
          </p:nvPr>
        </p:nvSpPr>
        <p:spPr>
          <a:xfrm>
            <a:off x="503237" y="1768475"/>
            <a:ext cx="9069387" cy="49879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3429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" name="Google Shape;180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3237" y="0"/>
            <a:ext cx="8656637" cy="6335712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3"/>
          <p:cNvSpPr txBox="1"/>
          <p:nvPr/>
        </p:nvSpPr>
        <p:spPr>
          <a:xfrm>
            <a:off x="-93662" y="6532562"/>
            <a:ext cx="9848850" cy="119697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https://www.youtube.com/watch?v=GQhbFkB-oLc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4"/>
          <p:cNvSpPr txBox="1"/>
          <p:nvPr>
            <p:ph idx="1" type="body"/>
          </p:nvPr>
        </p:nvSpPr>
        <p:spPr>
          <a:xfrm>
            <a:off x="503237" y="1768475"/>
            <a:ext cx="9069387" cy="49879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9" name="Google Shape;189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437" y="576262"/>
            <a:ext cx="9936162" cy="69834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"/>
          <p:cNvSpPr txBox="1"/>
          <p:nvPr>
            <p:ph idx="4294967295"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7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" name="Google Shape;56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6837" y="0"/>
            <a:ext cx="9674225" cy="755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5"/>
          <p:cNvSpPr txBox="1"/>
          <p:nvPr>
            <p:ph type="title"/>
          </p:nvPr>
        </p:nvSpPr>
        <p:spPr>
          <a:xfrm>
            <a:off x="363537" y="503237"/>
            <a:ext cx="9067800" cy="1258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b="1" i="0" lang="en-US" sz="3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</a:t>
            </a:r>
            <a:r>
              <a:rPr b="1" i="0" lang="en-US" sz="48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Mindfulness – for kids </a:t>
            </a:r>
            <a:endParaRPr/>
          </a:p>
        </p:txBody>
      </p:sp>
      <p:sp>
        <p:nvSpPr>
          <p:cNvPr id="195" name="Google Shape;195;p25"/>
          <p:cNvSpPr txBox="1"/>
          <p:nvPr>
            <p:ph idx="1" type="body"/>
          </p:nvPr>
        </p:nvSpPr>
        <p:spPr>
          <a:xfrm>
            <a:off x="503237" y="1768475"/>
            <a:ext cx="9067800" cy="498633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3429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25"/>
          <p:cNvSpPr txBox="1"/>
          <p:nvPr/>
        </p:nvSpPr>
        <p:spPr>
          <a:xfrm>
            <a:off x="792162" y="4270375"/>
            <a:ext cx="8712200" cy="769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https://www.youtube.com/watch?v=awo8jUxIm0c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6"/>
          <p:cNvSpPr txBox="1"/>
          <p:nvPr>
            <p:ph type="title"/>
          </p:nvPr>
        </p:nvSpPr>
        <p:spPr>
          <a:xfrm>
            <a:off x="503237" y="301625"/>
            <a:ext cx="9067800" cy="1258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26"/>
          <p:cNvSpPr txBox="1"/>
          <p:nvPr>
            <p:ph idx="1" type="body"/>
          </p:nvPr>
        </p:nvSpPr>
        <p:spPr>
          <a:xfrm>
            <a:off x="503237" y="1768475"/>
            <a:ext cx="9067800" cy="498633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3429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3" name="Google Shape;203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2162" y="431800"/>
            <a:ext cx="8423275" cy="630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8"/>
          <p:cNvSpPr txBox="1"/>
          <p:nvPr>
            <p:ph type="title"/>
          </p:nvPr>
        </p:nvSpPr>
        <p:spPr>
          <a:xfrm>
            <a:off x="503237" y="301625"/>
            <a:ext cx="9070975" cy="126206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38875">
            <a:noAutofit/>
          </a:bodyPr>
          <a:lstStyle/>
          <a:p>
            <a:pPr indent="0" lvl="0" marL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Times New Roman"/>
              <a:buNone/>
            </a:pPr>
            <a:r>
              <a:rPr b="1" i="0" lang="en-US" sz="44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kurzus helyszíne</a:t>
            </a:r>
            <a:r>
              <a:rPr b="1" i="0" lang="en-US" sz="4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62" name="Google Shape;62;p8"/>
          <p:cNvSpPr txBox="1"/>
          <p:nvPr>
            <p:ph idx="1" type="body"/>
          </p:nvPr>
        </p:nvSpPr>
        <p:spPr>
          <a:xfrm>
            <a:off x="503237" y="1768475"/>
            <a:ext cx="9070975" cy="49895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3429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" name="Google Shape;63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84975" y="1563687"/>
            <a:ext cx="2894012" cy="519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6700" y="1563687"/>
            <a:ext cx="6518275" cy="519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 txBox="1"/>
          <p:nvPr>
            <p:ph type="title"/>
          </p:nvPr>
        </p:nvSpPr>
        <p:spPr>
          <a:xfrm>
            <a:off x="685800" y="2130425"/>
            <a:ext cx="7770812" cy="146843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9"/>
          <p:cNvSpPr txBox="1"/>
          <p:nvPr>
            <p:ph idx="1" type="body"/>
          </p:nvPr>
        </p:nvSpPr>
        <p:spPr>
          <a:xfrm>
            <a:off x="287337" y="503237"/>
            <a:ext cx="9285287" cy="66278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225">
            <a:noAutofit/>
          </a:bodyPr>
          <a:lstStyle/>
          <a:p>
            <a:pPr indent="-341312" lvl="0" marL="342900" marR="0" rtl="0" algn="just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0" i="1" lang="en-US" sz="3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„Ha ismerjük az ellenséget és ismerjük magunkat is, akkor száz csatában sem jutunk veszedelembe; ha azonban nem ismerjük az ellenséget, csak magunkat ismerjük, akkor egyszer győzünk, másszor vereséget szenvedünk; és ha sem az ellenséget, sem magunkat nem ismerjük, akkor minden egyes csatában feltétlenül végveszély fenyeget bennünket.”</a:t>
            </a:r>
            <a:endParaRPr/>
          </a:p>
          <a:p>
            <a:pPr indent="-341312" lvl="0" marL="342900" marR="0" rtl="0" algn="just">
              <a:lnSpc>
                <a:spcPct val="93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1312" lvl="0" marL="342900" marR="0" rtl="0" algn="ctr">
              <a:lnSpc>
                <a:spcPct val="93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Szun-Ce	</a:t>
            </a:r>
            <a:endParaRPr/>
          </a:p>
          <a:p>
            <a:pPr indent="-341312" lvl="0" marL="342900" marR="0" rtl="0" algn="ctr">
              <a:lnSpc>
                <a:spcPct val="93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ókori kínai hadvezér</a:t>
            </a:r>
            <a:endParaRPr/>
          </a:p>
          <a:p>
            <a:pPr indent="-342900" lvl="0" marL="342900" marR="0" rtl="0" algn="l">
              <a:lnSpc>
                <a:spcPct val="93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t/>
            </a:r>
            <a:endParaRPr b="0" i="0" sz="32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0"/>
          <p:cNvSpPr txBox="1"/>
          <p:nvPr>
            <p:ph type="title"/>
          </p:nvPr>
        </p:nvSpPr>
        <p:spPr>
          <a:xfrm>
            <a:off x="503237" y="323850"/>
            <a:ext cx="9069387" cy="126047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Times New Roman"/>
              <a:buNone/>
            </a:pPr>
            <a:r>
              <a:rPr b="1" i="0" lang="en-US" sz="48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Ismerkedés</a:t>
            </a:r>
            <a:endParaRPr/>
          </a:p>
        </p:txBody>
      </p:sp>
      <p:sp>
        <p:nvSpPr>
          <p:cNvPr id="78" name="Google Shape;78;p10"/>
          <p:cNvSpPr txBox="1"/>
          <p:nvPr>
            <p:ph idx="1" type="body"/>
          </p:nvPr>
        </p:nvSpPr>
        <p:spPr>
          <a:xfrm>
            <a:off x="503237" y="1768475"/>
            <a:ext cx="9069387" cy="4987925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b="0" i="0" lang="en-US" sz="32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Részvevők: </a:t>
            </a:r>
            <a:r>
              <a:rPr b="0" i="0" lang="en-US" sz="3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 országból 12 fő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b="0" i="0" lang="en-US" sz="3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(Ausztria, Portugália, Finnország, Bulgária, Csehország, Magyarország)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b="0" i="0" lang="en-US" sz="3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Bemelegítő ismerkedős játék (egymás mozdulatait  is meg kellett jegyezni)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b="0" i="0" lang="en-US" sz="3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Mindenki bemutatkozott egy otthon készített ppt-vel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b="0" i="0" lang="en-US" sz="3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Hogyan viselkedünk egy konfliktus helyzetben?</a:t>
            </a:r>
            <a:endParaRPr/>
          </a:p>
          <a:p>
            <a:pPr indent="-342900" lvl="0" marL="3429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 u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1"/>
          <p:cNvSpPr txBox="1"/>
          <p:nvPr>
            <p:ph type="title"/>
          </p:nvPr>
        </p:nvSpPr>
        <p:spPr>
          <a:xfrm>
            <a:off x="263525" y="280987"/>
            <a:ext cx="9069387" cy="126047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Times New Roman"/>
              <a:buNone/>
            </a:pPr>
            <a:r>
              <a:rPr b="1" i="0" lang="en-US" sz="48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Önismereti játékok</a:t>
            </a:r>
            <a:endParaRPr/>
          </a:p>
        </p:txBody>
      </p:sp>
      <p:sp>
        <p:nvSpPr>
          <p:cNvPr id="86" name="Google Shape;86;p11"/>
          <p:cNvSpPr txBox="1"/>
          <p:nvPr>
            <p:ph idx="1" type="body"/>
          </p:nvPr>
        </p:nvSpPr>
        <p:spPr>
          <a:xfrm>
            <a:off x="503237" y="1768475"/>
            <a:ext cx="9069387" cy="49879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b="1" i="0" lang="en-US" sz="3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Gyurmázás</a:t>
            </a:r>
            <a:endParaRPr/>
          </a:p>
          <a:p>
            <a:pPr indent="-203200" lvl="0" marL="457200" marR="0" rtl="0" algn="just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Char char="-"/>
            </a:pPr>
            <a:r>
              <a:rPr b="0" i="0" lang="en-US" sz="3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Milyen érzés, vagyis hogy érzi magát, amikor konfliktus helyzetben van. Ez egy jó lehetőség arra, hogy a gyerekekkel beszélgessünk, mert otthon nem biztos, hogy beszélgetnek velük</a:t>
            </a:r>
            <a:endParaRPr/>
          </a:p>
          <a:p>
            <a:pPr indent="-2032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Char char="-"/>
            </a:pPr>
            <a:r>
              <a:rPr b="0" i="0" lang="en-US" sz="3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Gyerekekre adaptálni: kis csoportban, párban </a:t>
            </a:r>
            <a:endParaRPr/>
          </a:p>
          <a:p>
            <a:pPr indent="-2032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Char char="-"/>
            </a:pPr>
            <a:r>
              <a:rPr b="0" i="0" lang="en-US" sz="3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Kiállítást csinálni belőle az osztályban</a:t>
            </a:r>
            <a:endParaRPr/>
          </a:p>
          <a:p>
            <a:pPr indent="-2032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Char char="-"/>
            </a:pPr>
            <a:r>
              <a:rPr b="0" i="0" lang="en-US" sz="3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Festeni, vagy rajzolni is lehet. Nagyon ellazít, terápiás jellege van</a:t>
            </a:r>
            <a:endParaRPr/>
          </a:p>
          <a:p>
            <a:pPr indent="-342900" lvl="0" marL="3429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 u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2"/>
          <p:cNvSpPr txBox="1"/>
          <p:nvPr>
            <p:ph type="title"/>
          </p:nvPr>
        </p:nvSpPr>
        <p:spPr>
          <a:xfrm>
            <a:off x="503237" y="301625"/>
            <a:ext cx="9069387" cy="126047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2"/>
          <p:cNvSpPr txBox="1"/>
          <p:nvPr>
            <p:ph idx="1" type="body"/>
          </p:nvPr>
        </p:nvSpPr>
        <p:spPr>
          <a:xfrm>
            <a:off x="503237" y="1768475"/>
            <a:ext cx="9069387" cy="49879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3429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5" name="Google Shape;95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0079037" cy="755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3"/>
          <p:cNvSpPr txBox="1"/>
          <p:nvPr>
            <p:ph type="title"/>
          </p:nvPr>
        </p:nvSpPr>
        <p:spPr>
          <a:xfrm>
            <a:off x="503237" y="71437"/>
            <a:ext cx="9070975" cy="107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388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Times New Roman"/>
              <a:buNone/>
            </a:pPr>
            <a:r>
              <a:rPr b="1" i="0" lang="en-US" sz="48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Hamis sztereotípiák</a:t>
            </a:r>
            <a:endParaRPr/>
          </a:p>
        </p:txBody>
      </p:sp>
      <p:sp>
        <p:nvSpPr>
          <p:cNvPr id="101" name="Google Shape;101;p13"/>
          <p:cNvSpPr txBox="1"/>
          <p:nvPr>
            <p:ph idx="1" type="body"/>
          </p:nvPr>
        </p:nvSpPr>
        <p:spPr>
          <a:xfrm>
            <a:off x="71437" y="1295400"/>
            <a:ext cx="9647237" cy="5543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8075">
            <a:noAutofit/>
          </a:bodyPr>
          <a:lstStyle/>
          <a:p>
            <a:pPr indent="0" lvl="0" marL="43180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b="1" i="0" lang="en-US" sz="3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Előítéletek, attitűdök</a:t>
            </a:r>
            <a:endParaRPr/>
          </a:p>
          <a:p>
            <a:pPr indent="0" lvl="0" marL="431800" marR="0" rtl="0" algn="ctr">
              <a:lnSpc>
                <a:spcPct val="93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1" i="0" sz="3200" u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31800" marR="0" rtl="0" algn="just">
              <a:lnSpc>
                <a:spcPct val="93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b="0" i="0" lang="en-US" sz="3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</a:t>
            </a:r>
            <a:r>
              <a:rPr b="1" i="0" lang="en-US" sz="3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sztereotípiák</a:t>
            </a:r>
            <a:r>
              <a:rPr b="0" i="0" lang="en-US" sz="3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olyan személyiségi sémák amelyek a gyors és hatékony adatfeldolgozást segítik elő. </a:t>
            </a:r>
            <a:endParaRPr/>
          </a:p>
          <a:p>
            <a:pPr indent="0" lvl="0" marL="431800" marR="0" rtl="0" algn="just">
              <a:lnSpc>
                <a:spcPct val="93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31800" marR="0" rtl="0" algn="just">
              <a:lnSpc>
                <a:spcPct val="93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b="0" i="0" lang="en-US" sz="3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köztudatban a sztereotípia fogalma negatív csengésű - sokszor összekapcsolható az előítélettel.</a:t>
            </a:r>
            <a:endParaRPr/>
          </a:p>
          <a:p>
            <a:pPr indent="0" lvl="0" marL="431800" marR="0" rtl="0" algn="just">
              <a:lnSpc>
                <a:spcPct val="93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b="0" i="0" lang="en-US" sz="3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  <a:p>
            <a:pPr indent="0" lvl="0" marL="431800" marR="0" rtl="0" algn="just">
              <a:lnSpc>
                <a:spcPct val="93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b="0" i="0" lang="en-US" sz="3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hamis sztereotípiák károsak az egyénre, akit olyan tulajdonságokkal ruháznak fel, ami nem igaz rá.</a:t>
            </a:r>
            <a:endParaRPr/>
          </a:p>
          <a:p>
            <a:pPr indent="-342900" lvl="0" marL="3429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 u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4"/>
          <p:cNvSpPr txBox="1"/>
          <p:nvPr>
            <p:ph type="title"/>
          </p:nvPr>
        </p:nvSpPr>
        <p:spPr>
          <a:xfrm>
            <a:off x="506412" y="107950"/>
            <a:ext cx="9069387" cy="126047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Times New Roman"/>
              <a:buNone/>
            </a:pPr>
            <a:r>
              <a:rPr b="1" i="0" lang="en-US" sz="48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Konfliktuskezelés</a:t>
            </a:r>
            <a:endParaRPr/>
          </a:p>
        </p:txBody>
      </p:sp>
      <p:sp>
        <p:nvSpPr>
          <p:cNvPr id="109" name="Google Shape;109;p14"/>
          <p:cNvSpPr txBox="1"/>
          <p:nvPr>
            <p:ph idx="1" type="body"/>
          </p:nvPr>
        </p:nvSpPr>
        <p:spPr>
          <a:xfrm>
            <a:off x="287337" y="1562100"/>
            <a:ext cx="9647237" cy="571023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39687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r>
              <a:rPr b="0" i="0" lang="en-US" sz="30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b="1" i="0" lang="en-US" sz="3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Rossz konfliktus jellemzői</a:t>
            </a:r>
            <a:endParaRPr/>
          </a:p>
          <a:p>
            <a:pPr indent="-39687" lvl="0" marL="3968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Char char="-"/>
            </a:pPr>
            <a:r>
              <a:rPr b="0" i="0" lang="en-US" sz="3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Ellenséges viszony, rosszindulat</a:t>
            </a:r>
            <a:endParaRPr/>
          </a:p>
          <a:p>
            <a:pPr indent="-39687" lvl="0" marL="3968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Char char="-"/>
            </a:pPr>
            <a:r>
              <a:rPr b="0" i="0" lang="en-US" sz="3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Ellentét, ellenséges érzelem</a:t>
            </a:r>
            <a:endParaRPr/>
          </a:p>
          <a:p>
            <a:pPr indent="39687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39687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b="0" i="0" lang="en-US" sz="3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		</a:t>
            </a:r>
            <a:r>
              <a:rPr b="1" i="0" lang="en-US" sz="3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Jó konfliktus jellemzői</a:t>
            </a:r>
            <a:endParaRPr/>
          </a:p>
          <a:p>
            <a:pPr indent="-39687" lvl="0" marL="39687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Char char="-"/>
            </a:pPr>
            <a:r>
              <a:rPr b="0" i="0" lang="en-US" sz="3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Felszínre hozza a problémát</a:t>
            </a:r>
            <a:endParaRPr/>
          </a:p>
          <a:p>
            <a:pPr indent="-39687" lvl="0" marL="39687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Char char="-"/>
            </a:pPr>
            <a:r>
              <a:rPr b="0" i="0" lang="en-US" sz="3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Felvillanyoz, ösztönöz, a fontosabb dolgokra helyezi a hangsúlyt</a:t>
            </a:r>
            <a:endParaRPr/>
          </a:p>
          <a:p>
            <a:pPr indent="-39687" lvl="0" marL="39687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Char char="-"/>
            </a:pPr>
            <a:r>
              <a:rPr b="0" i="0" lang="en-US" sz="3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Segít a környezetében levő embereknek őszintének lenni</a:t>
            </a:r>
            <a:endParaRPr/>
          </a:p>
          <a:p>
            <a:pPr indent="-39687" lvl="0" marL="39687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Char char="-"/>
            </a:pPr>
            <a:r>
              <a:rPr b="0" i="0" lang="en-US" sz="3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különbözőséget előnynek éli meg</a:t>
            </a:r>
            <a:endParaRPr/>
          </a:p>
          <a:p>
            <a:pPr indent="39687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b="0" i="0" lang="en-US" sz="3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	</a:t>
            </a:r>
            <a:endParaRPr/>
          </a:p>
          <a:p>
            <a:pPr indent="39687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endParaRPr/>
          </a:p>
          <a:p>
            <a:pPr indent="-342900" lvl="0" marL="3429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OI_THEME_TEMPLATE_DESIGN">
  <a:themeElements>
    <a:clrScheme name="POI_THEME_TEMPLATE_DESIGN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CC99"/>
      </a:accent4>
      <a:accent5>
        <a:srgbClr val="3333CC"/>
      </a:accent5>
      <a:accent6>
        <a:srgbClr val="FFFFFF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POI_THEME_TEMPLATE_DESIGN">
  <a:themeElements>
    <a:clrScheme name="POI_THEME_TEMPLATE_DESIGN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CC99"/>
      </a:accent4>
      <a:accent5>
        <a:srgbClr val="3333CC"/>
      </a:accent5>
      <a:accent6>
        <a:srgbClr val="FFFFFF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